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15F2363-5B73-44B5-8338-981C604123EB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B8C08CD-52D6-4B32-87E9-768D6EDD111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F2363-5B73-44B5-8338-981C604123EB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C08CD-52D6-4B32-87E9-768D6EDD11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F2363-5B73-44B5-8338-981C604123EB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C08CD-52D6-4B32-87E9-768D6EDD11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15F2363-5B73-44B5-8338-981C604123EB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B8C08CD-52D6-4B32-87E9-768D6EDD111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15F2363-5B73-44B5-8338-981C604123EB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B8C08CD-52D6-4B32-87E9-768D6EDD111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F2363-5B73-44B5-8338-981C604123EB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C08CD-52D6-4B32-87E9-768D6EDD111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F2363-5B73-44B5-8338-981C604123EB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C08CD-52D6-4B32-87E9-768D6EDD111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15F2363-5B73-44B5-8338-981C604123EB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B8C08CD-52D6-4B32-87E9-768D6EDD111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F2363-5B73-44B5-8338-981C604123EB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C08CD-52D6-4B32-87E9-768D6EDD11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15F2363-5B73-44B5-8338-981C604123EB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B8C08CD-52D6-4B32-87E9-768D6EDD111E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15F2363-5B73-44B5-8338-981C604123EB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B8C08CD-52D6-4B32-87E9-768D6EDD111E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15F2363-5B73-44B5-8338-981C604123EB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B8C08CD-52D6-4B32-87E9-768D6EDD111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ES_tradnl" sz="4000" dirty="0" smtClean="0"/>
              <a:t>Post-</a:t>
            </a:r>
            <a:r>
              <a:rPr lang="es-ES_tradnl" sz="4000" dirty="0" err="1" smtClean="0"/>
              <a:t>modernism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ES_tradnl" sz="2000" dirty="0" smtClean="0"/>
              <a:t>Alyssa Martinez</a:t>
            </a:r>
          </a:p>
          <a:p>
            <a:r>
              <a:rPr lang="es-ES_tradnl" sz="2000" dirty="0" smtClean="0"/>
              <a:t>Prof. Evelyn Lugo</a:t>
            </a:r>
          </a:p>
          <a:p>
            <a:r>
              <a:rPr lang="es-ES_tradnl" sz="2000" dirty="0" smtClean="0"/>
              <a:t>Eng 126</a:t>
            </a:r>
            <a:endParaRPr lang="en-US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87400" y="381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200" dirty="0" smtClean="0"/>
              <a:t>Universidad del Este</a:t>
            </a:r>
          </a:p>
          <a:p>
            <a:r>
              <a:rPr lang="es-ES_tradnl" sz="2000" dirty="0" smtClean="0"/>
              <a:t>Carolina, P.R</a:t>
            </a:r>
            <a:r>
              <a:rPr lang="es-ES_tradnl" sz="1400" dirty="0" smtClean="0"/>
              <a:t>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0974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07112">
            <a:off x="3908910" y="3299310"/>
            <a:ext cx="3192201" cy="3192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err="1" smtClean="0"/>
              <a:t>Postmodernism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Is a tendency from the contemporary culture characterized by the conflict of objective truth and subjective suspicion towards global cultural narrative.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62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8636">
            <a:off x="3307112" y="4143531"/>
            <a:ext cx="1819275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err="1" smtClean="0"/>
              <a:t>Postmodernism</a:t>
            </a:r>
            <a:r>
              <a:rPr lang="es-ES_tradnl" dirty="0" smtClean="0"/>
              <a:t> </a:t>
            </a:r>
            <a:r>
              <a:rPr lang="es-ES_tradnl" dirty="0" smtClean="0"/>
              <a:t>in </a:t>
            </a:r>
            <a:r>
              <a:rPr lang="es-ES_tradnl" dirty="0" err="1" smtClean="0"/>
              <a:t>literature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s-ES_tradnl" dirty="0" smtClean="0"/>
              <a:t>In USA appeared in 1972 </a:t>
            </a:r>
            <a:r>
              <a:rPr lang="en-US" dirty="0" smtClean="0"/>
              <a:t>with</a:t>
            </a:r>
            <a:r>
              <a:rPr lang="es-ES_tradnl" dirty="0" smtClean="0"/>
              <a:t> </a:t>
            </a:r>
            <a:r>
              <a:rPr lang="en-US" dirty="0" smtClean="0"/>
              <a:t>the</a:t>
            </a:r>
            <a:r>
              <a:rPr lang="es-ES_tradnl" dirty="0" smtClean="0"/>
              <a:t> journal Boundary 2.</a:t>
            </a:r>
          </a:p>
          <a:p>
            <a:r>
              <a:rPr lang="en-US" dirty="0"/>
              <a:t> David </a:t>
            </a:r>
            <a:r>
              <a:rPr lang="en-US" dirty="0" err="1"/>
              <a:t>Antin</a:t>
            </a:r>
            <a:r>
              <a:rPr lang="en-US" dirty="0"/>
              <a:t>, Charles Olson, John </a:t>
            </a:r>
            <a:r>
              <a:rPr lang="en-US" dirty="0" smtClean="0"/>
              <a:t>Cage </a:t>
            </a:r>
            <a:r>
              <a:rPr lang="en-US" dirty="0"/>
              <a:t>and the Black Mountain College school of poetry and the arts were </a:t>
            </a:r>
            <a:r>
              <a:rPr lang="en-US" dirty="0" smtClean="0"/>
              <a:t>figures at the exposition of postmodernism at the time.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William </a:t>
            </a:r>
            <a:r>
              <a:rPr lang="en-US" dirty="0" smtClean="0"/>
              <a:t>Gaddis, John </a:t>
            </a:r>
            <a:r>
              <a:rPr lang="en-US" dirty="0"/>
              <a:t>Hawkes, William Burroughs, </a:t>
            </a:r>
            <a:r>
              <a:rPr lang="en-US" dirty="0" err="1"/>
              <a:t>Giannina</a:t>
            </a:r>
            <a:r>
              <a:rPr lang="en-US" dirty="0"/>
              <a:t> </a:t>
            </a:r>
            <a:r>
              <a:rPr lang="en-US" dirty="0" err="1"/>
              <a:t>Braschi</a:t>
            </a:r>
            <a:r>
              <a:rPr lang="en-US" dirty="0"/>
              <a:t>, Kurt Vonnegut, John Barth, Donald Barthelme, E.L. Doctorow, Jerzy </a:t>
            </a:r>
            <a:r>
              <a:rPr lang="en-US" dirty="0" err="1"/>
              <a:t>Kosinski</a:t>
            </a:r>
            <a:r>
              <a:rPr lang="en-US" dirty="0"/>
              <a:t>, Don </a:t>
            </a:r>
            <a:r>
              <a:rPr lang="en-US" dirty="0" err="1"/>
              <a:t>DeLillo</a:t>
            </a:r>
            <a:r>
              <a:rPr lang="en-US" dirty="0"/>
              <a:t>, Thomas Pynchon, Ishmael Reed, Kathy Acker, Ana Lydia Vega, and Paul </a:t>
            </a:r>
            <a:r>
              <a:rPr lang="en-US" dirty="0" err="1" smtClean="0"/>
              <a:t>Auster</a:t>
            </a:r>
            <a:r>
              <a:rPr lang="en-US" dirty="0" smtClean="0"/>
              <a:t> were important novelists.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216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56582">
            <a:off x="2811859" y="3809120"/>
            <a:ext cx="3456779" cy="266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err="1" smtClean="0"/>
              <a:t>Postmodernism</a:t>
            </a:r>
            <a:r>
              <a:rPr lang="es-ES_tradnl" dirty="0" smtClean="0"/>
              <a:t> </a:t>
            </a:r>
            <a:r>
              <a:rPr lang="es-ES_tradnl" dirty="0" smtClean="0"/>
              <a:t>in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Is a response of the hostility of the modern movement.</a:t>
            </a:r>
          </a:p>
          <a:p>
            <a:r>
              <a:rPr lang="en-US" dirty="0" smtClean="0"/>
              <a:t>It rejects the «pure» form or «perfect» architectonic detail.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Was one of the first aesthetic movement on challenge the modernism, in favor of variety and personal preferences.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57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90913">
            <a:off x="4371264" y="2399749"/>
            <a:ext cx="3395621" cy="3291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err="1" smtClean="0"/>
              <a:t>Postmodernism</a:t>
            </a:r>
            <a:r>
              <a:rPr lang="es-ES_tradnl" dirty="0" smtClean="0"/>
              <a:t> </a:t>
            </a:r>
            <a:r>
              <a:rPr lang="es-ES_tradnl" dirty="0" smtClean="0"/>
              <a:t>in 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An art movement contradictory with some aspects of modernism.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err="1" smtClean="0"/>
              <a:t>Differences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_tradnl" dirty="0" err="1" smtClean="0"/>
              <a:t>Purpose</a:t>
            </a:r>
            <a:endParaRPr lang="es-ES_tradnl" dirty="0" smtClean="0"/>
          </a:p>
          <a:p>
            <a:r>
              <a:rPr lang="es-ES_tradnl" dirty="0" err="1" smtClean="0"/>
              <a:t>Design</a:t>
            </a:r>
            <a:endParaRPr lang="es-ES_tradnl" dirty="0" smtClean="0"/>
          </a:p>
          <a:p>
            <a:r>
              <a:rPr lang="en-US" dirty="0" smtClean="0"/>
              <a:t>Hierarchy</a:t>
            </a:r>
          </a:p>
          <a:p>
            <a:r>
              <a:rPr lang="en-US" dirty="0" smtClean="0"/>
              <a:t>Hypotactic</a:t>
            </a:r>
          </a:p>
          <a:p>
            <a:r>
              <a:rPr lang="en-US" dirty="0" err="1" smtClean="0"/>
              <a:t>Totalization</a:t>
            </a:r>
            <a:endParaRPr lang="en-US" dirty="0" smtClean="0"/>
          </a:p>
          <a:p>
            <a:r>
              <a:rPr lang="es-ES_tradnl" dirty="0" err="1" smtClean="0"/>
              <a:t>Presence</a:t>
            </a:r>
            <a:endParaRPr lang="es-ES_tradnl" dirty="0" smtClean="0"/>
          </a:p>
          <a:p>
            <a:r>
              <a:rPr lang="es-ES_tradnl" dirty="0" err="1" smtClean="0"/>
              <a:t>Root</a:t>
            </a:r>
            <a:r>
              <a:rPr lang="es-ES_tradnl" dirty="0" smtClean="0"/>
              <a:t>/</a:t>
            </a:r>
            <a:r>
              <a:rPr lang="es-ES_tradnl" dirty="0" err="1" smtClean="0"/>
              <a:t>depth</a:t>
            </a:r>
            <a:endParaRPr lang="es-ES_tradnl" dirty="0" smtClean="0"/>
          </a:p>
          <a:p>
            <a:r>
              <a:rPr lang="es-ES_tradnl" dirty="0" err="1" smtClean="0"/>
              <a:t>Synthesis</a:t>
            </a:r>
            <a:endParaRPr lang="es-ES_tradnl" dirty="0" smtClean="0"/>
          </a:p>
          <a:p>
            <a:r>
              <a:rPr lang="es-ES_tradnl" dirty="0" err="1" smtClean="0"/>
              <a:t>Urbanism</a:t>
            </a:r>
            <a:endParaRPr lang="es-ES_tradnl" dirty="0" smtClean="0"/>
          </a:p>
          <a:p>
            <a:r>
              <a:rPr lang="es-ES_tradnl" dirty="0" err="1" smtClean="0"/>
              <a:t>Elitism</a:t>
            </a:r>
            <a:endParaRPr lang="es-ES_tradnl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_tradnl" dirty="0" smtClean="0"/>
              <a:t>Play</a:t>
            </a:r>
          </a:p>
          <a:p>
            <a:r>
              <a:rPr lang="es-ES_tradnl" dirty="0" smtClean="0"/>
              <a:t>Chance</a:t>
            </a:r>
          </a:p>
          <a:p>
            <a:r>
              <a:rPr lang="es-ES_tradnl" dirty="0" err="1" smtClean="0"/>
              <a:t>Anarchy</a:t>
            </a:r>
            <a:endParaRPr lang="es-ES_tradnl" dirty="0" smtClean="0"/>
          </a:p>
          <a:p>
            <a:r>
              <a:rPr lang="en-US" dirty="0" smtClean="0"/>
              <a:t>Paratactic</a:t>
            </a:r>
          </a:p>
          <a:p>
            <a:r>
              <a:rPr lang="en-US" dirty="0" smtClean="0"/>
              <a:t>Deconstruction</a:t>
            </a:r>
          </a:p>
          <a:p>
            <a:r>
              <a:rPr lang="en-US" dirty="0" smtClean="0"/>
              <a:t>Absence</a:t>
            </a:r>
          </a:p>
          <a:p>
            <a:r>
              <a:rPr lang="en-US" dirty="0" smtClean="0"/>
              <a:t>Rhizome/surface</a:t>
            </a:r>
          </a:p>
          <a:p>
            <a:r>
              <a:rPr lang="en-US" dirty="0" smtClean="0"/>
              <a:t>Antithesis</a:t>
            </a:r>
          </a:p>
          <a:p>
            <a:r>
              <a:rPr lang="en-US" dirty="0"/>
              <a:t>Anarchy and </a:t>
            </a:r>
            <a:r>
              <a:rPr lang="en-US" dirty="0" smtClean="0"/>
              <a:t>fragmentation</a:t>
            </a:r>
          </a:p>
          <a:p>
            <a:r>
              <a:rPr lang="en-US" dirty="0"/>
              <a:t>Anti-authoritarianism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s-ES_tradnl" dirty="0" err="1" smtClean="0"/>
              <a:t>Modernism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ES_tradnl" dirty="0" err="1" smtClean="0"/>
              <a:t>Postmodernism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60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057400"/>
            <a:ext cx="7467600" cy="1269856"/>
          </a:xfrm>
        </p:spPr>
        <p:txBody>
          <a:bodyPr/>
          <a:lstStyle/>
          <a:p>
            <a:pPr algn="ctr"/>
            <a:r>
              <a:rPr lang="es-ES_tradnl" b="1" dirty="0" err="1" smtClean="0"/>
              <a:t>Thanks</a:t>
            </a:r>
            <a:r>
              <a:rPr lang="es-ES_tradnl" b="1" dirty="0" smtClean="0"/>
              <a:t> </a:t>
            </a:r>
            <a:r>
              <a:rPr lang="es-ES_tradnl" b="1" dirty="0" err="1" smtClean="0"/>
              <a:t>for</a:t>
            </a:r>
            <a:r>
              <a:rPr lang="es-ES_tradnl" b="1" dirty="0" smtClean="0"/>
              <a:t> </a:t>
            </a:r>
            <a:r>
              <a:rPr lang="es-ES_tradnl" b="1" dirty="0" err="1" smtClean="0"/>
              <a:t>your</a:t>
            </a:r>
            <a:r>
              <a:rPr lang="es-ES_tradnl" b="1" dirty="0" smtClean="0"/>
              <a:t> </a:t>
            </a:r>
            <a:r>
              <a:rPr lang="es-ES_tradnl" b="1" dirty="0" err="1" smtClean="0"/>
              <a:t>attention</a:t>
            </a:r>
            <a:r>
              <a:rPr lang="es-ES_tradnl" b="1" dirty="0" smtClean="0"/>
              <a:t>! </a:t>
            </a:r>
            <a:r>
              <a:rPr lang="es-ES_tradnl" b="1" dirty="0" smtClean="0">
                <a:sym typeface="Wingdings" pitchFamily="2" charset="2"/>
              </a:rPr>
              <a:t>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0620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66</TotalTime>
  <Words>227</Words>
  <Application>Microsoft Office PowerPoint</Application>
  <PresentationFormat>On-screen Show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Oriel</vt:lpstr>
      <vt:lpstr>Post-modernism</vt:lpstr>
      <vt:lpstr>Postmodernism</vt:lpstr>
      <vt:lpstr>Postmodernism in literature</vt:lpstr>
      <vt:lpstr>Postmodernism in architecture</vt:lpstr>
      <vt:lpstr>Postmodernism in art</vt:lpstr>
      <vt:lpstr>Differences</vt:lpstr>
      <vt:lpstr>Thanks for your attention! 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Post-modernism</dc:title>
  <dc:creator>une</dc:creator>
  <cp:lastModifiedBy>une</cp:lastModifiedBy>
  <cp:revision>8</cp:revision>
  <dcterms:created xsi:type="dcterms:W3CDTF">2011-02-22T13:49:54Z</dcterms:created>
  <dcterms:modified xsi:type="dcterms:W3CDTF">2011-02-22T16:24:26Z</dcterms:modified>
</cp:coreProperties>
</file>